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57" r:id="rId4"/>
    <p:sldId id="258" r:id="rId5"/>
    <p:sldId id="259" r:id="rId6"/>
    <p:sldId id="263" r:id="rId7"/>
    <p:sldId id="261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BB19228-850B-42CC-A8D2-C87D5138C1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8CB20F-71AE-427C-8CF0-6CAFE4E213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934B0-9174-4C43-9196-E077A9145A60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50914C-59E3-449D-8C73-44B2B401FF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D9B27D-9237-422A-8F33-95E898C6DC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62B27-6310-4C2D-9EAB-E39C87581F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69642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CC9F1-454A-4581-88E8-64FA5FDB2745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22879-BBC1-4867-89B0-EA9D44F25C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78492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22879-BBC1-4867-89B0-EA9D44F25C17}" type="slidenum">
              <a:rPr lang="es-MX" smtClean="0"/>
              <a:t>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FD8C63-888D-4A88-B752-40B2D69E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3803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822879-BBC1-4867-89B0-EA9D44F25C17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87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AC484-6D5B-4A72-ACB7-3AB835481797}" type="datetime1">
              <a:rPr lang="es-MX" smtClean="0"/>
              <a:t>28/03/2019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3DEEF-A512-4AEF-8FBC-47B8E71C882C}" type="datetime1">
              <a:rPr lang="es-MX" smtClean="0"/>
              <a:t>28/03/2019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37BB1-D917-49CC-9AD2-22E907FAA578}" type="datetime1">
              <a:rPr lang="es-MX" smtClean="0"/>
              <a:t>28/03/2019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AC81-999F-47B9-B5C0-CCC8118A49C4}" type="datetime1">
              <a:rPr lang="es-MX" smtClean="0"/>
              <a:t>28/03/2019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F8E72-6EF9-40F4-9693-37EA752DEE47}" type="datetime1">
              <a:rPr lang="es-MX" smtClean="0"/>
              <a:t>28/03/2019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4B08-A938-476B-AFF9-32D657FF263F}" type="datetime1">
              <a:rPr lang="es-MX" smtClean="0"/>
              <a:t>28/03/2019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C3DE-05E7-4711-8F61-2B54C025BFA4}" type="datetime1">
              <a:rPr lang="es-MX" smtClean="0"/>
              <a:t>28/03/2019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F3205-98FE-4C6F-937F-0642779124E3}" type="datetime1">
              <a:rPr lang="es-MX" smtClean="0"/>
              <a:t>28/03/2019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2EBD8-441F-4732-BD91-CEAC1EC263BE}" type="datetime1">
              <a:rPr lang="es-MX" smtClean="0"/>
              <a:t>28/03/2019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7B67C-1245-48B7-A4A5-DB3957508338}" type="datetime1">
              <a:rPr lang="es-MX" smtClean="0"/>
              <a:t>28/03/2019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EC8AF-43D8-49C1-955B-43EA895C9AE0}" type="datetime1">
              <a:rPr lang="es-MX" smtClean="0"/>
              <a:t>28/03/2019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21F3B-F0E8-4188-B397-3827D04D2A5E}" type="datetime1">
              <a:rPr lang="es-MX" smtClean="0"/>
              <a:t>28/03/2019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/>
              <a:t>Vigente a partir de: Noviembre de 2017                   PFRH_R_MI_7.5.1.b_2017_01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85735-B528-424E-87F1-EAFC19F78D1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Imagen relacionada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987"/>
          <a:stretch/>
        </p:blipFill>
        <p:spPr bwMode="auto">
          <a:xfrm>
            <a:off x="4355977" y="0"/>
            <a:ext cx="4788024" cy="1849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9 Imagen" descr="Imagen relacionada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987"/>
          <a:stretch/>
        </p:blipFill>
        <p:spPr bwMode="auto">
          <a:xfrm>
            <a:off x="-1" y="0"/>
            <a:ext cx="4355977" cy="1849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2555776" y="404664"/>
            <a:ext cx="367240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Calibri" pitchFamily="34" charset="0"/>
                <a:ea typeface="+mj-ea"/>
                <a:cs typeface="Arial" pitchFamily="34" charset="0"/>
              </a:rPr>
              <a:t>UNIVERSIDAD MICHOACANA DE SAN NICOLÁS DE HIDALGO</a:t>
            </a:r>
            <a:br>
              <a:rPr lang="es-MX" sz="1000" b="1" dirty="0">
                <a:latin typeface="Times New Roman" pitchFamily="18" charset="0"/>
                <a:ea typeface="+mj-ea"/>
                <a:cs typeface="Arial" pitchFamily="34" charset="0"/>
              </a:rPr>
            </a:br>
            <a:r>
              <a:rPr lang="es-MX" sz="1000" b="1" dirty="0">
                <a:latin typeface="Calibri" pitchFamily="34" charset="0"/>
                <a:ea typeface="+mj-ea"/>
                <a:cs typeface="Arial" pitchFamily="34" charset="0"/>
              </a:rPr>
              <a:t>DIRECCIÓN GENERAL DE BIBLIOTECAS</a:t>
            </a:r>
            <a:br>
              <a:rPr lang="es-MX" sz="1000" b="1" dirty="0">
                <a:latin typeface="Calibri" pitchFamily="34" charset="0"/>
                <a:ea typeface="+mj-ea"/>
                <a:cs typeface="Arial" pitchFamily="34" charset="0"/>
              </a:rPr>
            </a:br>
            <a:r>
              <a:rPr lang="es-MX" sz="1000" b="1" dirty="0">
                <a:latin typeface="Calibri" pitchFamily="34" charset="0"/>
                <a:ea typeface="+mj-ea"/>
                <a:cs typeface="Arial" pitchFamily="34" charset="0"/>
              </a:rPr>
              <a:t>PROCESO DE FORMACIÓN DE RECURSOS HUMANOS</a:t>
            </a:r>
            <a:br>
              <a:rPr lang="es-MX" sz="1000" b="1" dirty="0">
                <a:latin typeface="Calibri" pitchFamily="34" charset="0"/>
                <a:ea typeface="+mj-ea"/>
                <a:cs typeface="Arial" pitchFamily="34" charset="0"/>
              </a:rPr>
            </a:br>
            <a:br>
              <a:rPr lang="es-MX" sz="1000" b="1" dirty="0">
                <a:latin typeface="Times New Roman" pitchFamily="18" charset="0"/>
                <a:ea typeface="+mj-ea"/>
                <a:cs typeface="Arial" pitchFamily="34" charset="0"/>
              </a:rPr>
            </a:br>
            <a:r>
              <a:rPr lang="es-MX" sz="1200" b="1" dirty="0">
                <a:latin typeface="Calibri" pitchFamily="34" charset="0"/>
                <a:ea typeface="+mj-ea"/>
                <a:cs typeface="Arial" pitchFamily="34" charset="0"/>
              </a:rPr>
              <a:t>MANUAL DEL INSTRUCTOR</a:t>
            </a:r>
            <a:br>
              <a:rPr lang="es-MX" sz="1200" b="1" dirty="0">
                <a:solidFill>
                  <a:prstClr val="white">
                    <a:lumMod val="65000"/>
                  </a:prstClr>
                </a:solidFill>
                <a:latin typeface="Times New Roman" pitchFamily="18" charset="0"/>
                <a:ea typeface="+mj-ea"/>
                <a:cs typeface="Arial" pitchFamily="34" charset="0"/>
              </a:rPr>
            </a:br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ED0366-12CB-4C4E-9D72-1D2DDA079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407C22-416D-426F-8081-50F9F7E1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03848" y="6379040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1</a:t>
            </a:fld>
            <a:endParaRPr lang="es-MX"/>
          </a:p>
        </p:txBody>
      </p:sp>
      <p:sp>
        <p:nvSpPr>
          <p:cNvPr id="12" name="Marcador de pie de página 5">
            <a:extLst>
              <a:ext uri="{FF2B5EF4-FFF2-40B4-BE49-F238E27FC236}">
                <a16:creationId xmlns:a16="http://schemas.microsoft.com/office/drawing/2014/main" id="{B6406CE3-928A-4CE6-868B-007333E65B95}"/>
              </a:ext>
            </a:extLst>
          </p:cNvPr>
          <p:cNvSpPr txBox="1">
            <a:spLocks/>
          </p:cNvSpPr>
          <p:nvPr/>
        </p:nvSpPr>
        <p:spPr>
          <a:xfrm>
            <a:off x="6687661" y="6309320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DE8421D-AA31-4177-B57E-D249041B3D0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01" y="106541"/>
            <a:ext cx="1712295" cy="1323137"/>
          </a:xfrm>
          <a:prstGeom prst="rect">
            <a:avLst/>
          </a:prstGeom>
        </p:spPr>
      </p:pic>
      <p:pic>
        <p:nvPicPr>
          <p:cNvPr id="14" name="Imagen 13" descr="Imagen relacionada">
            <a:extLst>
              <a:ext uri="{FF2B5EF4-FFF2-40B4-BE49-F238E27FC236}">
                <a16:creationId xmlns:a16="http://schemas.microsoft.com/office/drawing/2014/main" id="{76D9CBC4-5397-4C6B-B850-2E3D261B336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132" y="290419"/>
            <a:ext cx="1131570" cy="575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1D070A-EE60-4415-B7C3-7443CB024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58480" y="6237312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10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D6ACEF-2D66-431F-AB99-C529044603CA}"/>
              </a:ext>
            </a:extLst>
          </p:cNvPr>
          <p:cNvSpPr txBox="1">
            <a:spLocks/>
          </p:cNvSpPr>
          <p:nvPr/>
        </p:nvSpPr>
        <p:spPr>
          <a:xfrm>
            <a:off x="6687661" y="6309320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sp>
        <p:nvSpPr>
          <p:cNvPr id="7" name="Marcador de pie de página 5">
            <a:extLst>
              <a:ext uri="{FF2B5EF4-FFF2-40B4-BE49-F238E27FC236}">
                <a16:creationId xmlns:a16="http://schemas.microsoft.com/office/drawing/2014/main" id="{C189B2BD-2D90-40AA-A675-7E53F6381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PORTADA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89A267-F8A4-4D84-B932-346289FCA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03848" y="6346648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2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DDD30D-D846-476C-9CBF-03EC5CEA7E3F}"/>
              </a:ext>
            </a:extLst>
          </p:cNvPr>
          <p:cNvSpPr txBox="1">
            <a:spLocks/>
          </p:cNvSpPr>
          <p:nvPr/>
        </p:nvSpPr>
        <p:spPr>
          <a:xfrm>
            <a:off x="6889575" y="6368171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sp>
        <p:nvSpPr>
          <p:cNvPr id="7" name="Marcador de pie de página 5">
            <a:extLst>
              <a:ext uri="{FF2B5EF4-FFF2-40B4-BE49-F238E27FC236}">
                <a16:creationId xmlns:a16="http://schemas.microsoft.com/office/drawing/2014/main" id="{9B150829-E497-460A-A872-51906CCC3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 DEL CURSO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464589-8BF7-4C6E-BA43-9D324B7C4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03848" y="6343854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3</a:t>
            </a:fld>
            <a:endParaRPr lang="es-MX" dirty="0"/>
          </a:p>
        </p:txBody>
      </p:sp>
      <p:sp>
        <p:nvSpPr>
          <p:cNvPr id="7" name="Marcador de pie de página 5">
            <a:extLst>
              <a:ext uri="{FF2B5EF4-FFF2-40B4-BE49-F238E27FC236}">
                <a16:creationId xmlns:a16="http://schemas.microsoft.com/office/drawing/2014/main" id="{D5066E7C-E3CA-4661-867B-79C5BE024403}"/>
              </a:ext>
            </a:extLst>
          </p:cNvPr>
          <p:cNvSpPr txBox="1">
            <a:spLocks/>
          </p:cNvSpPr>
          <p:nvPr/>
        </p:nvSpPr>
        <p:spPr>
          <a:xfrm>
            <a:off x="6687661" y="6309320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sp>
        <p:nvSpPr>
          <p:cNvPr id="8" name="Marcador de pie de página 5">
            <a:extLst>
              <a:ext uri="{FF2B5EF4-FFF2-40B4-BE49-F238E27FC236}">
                <a16:creationId xmlns:a16="http://schemas.microsoft.com/office/drawing/2014/main" id="{08B2E521-3CED-47C1-95CE-1D2C9F7DF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TEMARIO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90AB92F-6B40-482C-AB21-CE30109BB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03848" y="6338765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4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5692A0-E851-442B-82FA-0E16CC1AD022}"/>
              </a:ext>
            </a:extLst>
          </p:cNvPr>
          <p:cNvSpPr txBox="1">
            <a:spLocks/>
          </p:cNvSpPr>
          <p:nvPr/>
        </p:nvSpPr>
        <p:spPr>
          <a:xfrm>
            <a:off x="6660232" y="6356350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sp>
        <p:nvSpPr>
          <p:cNvPr id="7" name="Marcador de pie de página 5">
            <a:extLst>
              <a:ext uri="{FF2B5EF4-FFF2-40B4-BE49-F238E27FC236}">
                <a16:creationId xmlns:a16="http://schemas.microsoft.com/office/drawing/2014/main" id="{398CF108-C294-43BC-AE7B-BB9049AA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EVALUACIÓN DE INICIAL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C0157B0-8D6C-4FCF-A5BC-98DEDF97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31840" y="6309320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5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ADADF8-5E59-4F3F-A61E-CCD759488A64}"/>
              </a:ext>
            </a:extLst>
          </p:cNvPr>
          <p:cNvSpPr txBox="1">
            <a:spLocks/>
          </p:cNvSpPr>
          <p:nvPr/>
        </p:nvSpPr>
        <p:spPr>
          <a:xfrm>
            <a:off x="6687661" y="6309320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sp>
        <p:nvSpPr>
          <p:cNvPr id="7" name="Marcador de pie de página 5">
            <a:extLst>
              <a:ext uri="{FF2B5EF4-FFF2-40B4-BE49-F238E27FC236}">
                <a16:creationId xmlns:a16="http://schemas.microsoft.com/office/drawing/2014/main" id="{12639500-94C4-43E7-85E0-1808DFCF9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CONTRATO GRUPAL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17C585-7F20-43DD-95EC-ADEC72070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31840" y="6319871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6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E32879-F79A-417C-9DAC-CACFB104313C}"/>
              </a:ext>
            </a:extLst>
          </p:cNvPr>
          <p:cNvSpPr txBox="1">
            <a:spLocks/>
          </p:cNvSpPr>
          <p:nvPr/>
        </p:nvSpPr>
        <p:spPr>
          <a:xfrm>
            <a:off x="6687661" y="6309320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sp>
        <p:nvSpPr>
          <p:cNvPr id="7" name="Marcador de pie de página 5">
            <a:extLst>
              <a:ext uri="{FF2B5EF4-FFF2-40B4-BE49-F238E27FC236}">
                <a16:creationId xmlns:a16="http://schemas.microsoft.com/office/drawing/2014/main" id="{32BB335C-35BD-48AB-B82E-4E57EB8E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DESARROLLO Y EJERCICIOS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08FD6BD-3D2D-4CC1-B98E-E4A41A382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03848" y="6309320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7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BAC393-0E01-487C-AE7D-3020AB555E6F}"/>
              </a:ext>
            </a:extLst>
          </p:cNvPr>
          <p:cNvSpPr txBox="1">
            <a:spLocks/>
          </p:cNvSpPr>
          <p:nvPr/>
        </p:nvSpPr>
        <p:spPr>
          <a:xfrm>
            <a:off x="6687661" y="6309320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sp>
        <p:nvSpPr>
          <p:cNvPr id="7" name="Marcador de pie de página 5">
            <a:extLst>
              <a:ext uri="{FF2B5EF4-FFF2-40B4-BE49-F238E27FC236}">
                <a16:creationId xmlns:a16="http://schemas.microsoft.com/office/drawing/2014/main" id="{03344901-6C89-46E1-9D82-EAD66B215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EVALUACIÓN FINAL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CD21BB-9526-49E4-97EF-5B692C2B4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31840" y="6308725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8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58D5FB-8DB5-4319-BFFE-161DA6015EB1}"/>
              </a:ext>
            </a:extLst>
          </p:cNvPr>
          <p:cNvSpPr txBox="1">
            <a:spLocks/>
          </p:cNvSpPr>
          <p:nvPr/>
        </p:nvSpPr>
        <p:spPr>
          <a:xfrm>
            <a:off x="6687661" y="6309320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sp>
        <p:nvSpPr>
          <p:cNvPr id="7" name="Marcador de pie de página 5">
            <a:extLst>
              <a:ext uri="{FF2B5EF4-FFF2-40B4-BE49-F238E27FC236}">
                <a16:creationId xmlns:a16="http://schemas.microsoft.com/office/drawing/2014/main" id="{BA6703CB-064C-4185-94F4-F067D08C2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CIERRE DEL CURSO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391D9C-17AA-4B6F-9E9A-B39D7A7C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31840" y="6309320"/>
            <a:ext cx="2133600" cy="365125"/>
          </a:xfrm>
        </p:spPr>
        <p:txBody>
          <a:bodyPr/>
          <a:lstStyle/>
          <a:p>
            <a:fld id="{D6185735-B528-424E-87F1-EAFC19F78D16}" type="slidenum">
              <a:rPr lang="es-MX" smtClean="0"/>
              <a:pPr/>
              <a:t>9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177E16-DAE4-4300-A16A-103FAD5654D8}"/>
              </a:ext>
            </a:extLst>
          </p:cNvPr>
          <p:cNvSpPr txBox="1">
            <a:spLocks/>
          </p:cNvSpPr>
          <p:nvPr/>
        </p:nvSpPr>
        <p:spPr>
          <a:xfrm>
            <a:off x="6687661" y="6309320"/>
            <a:ext cx="213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PFRH_R_MI_7.5.1.b_2017_01</a:t>
            </a:r>
          </a:p>
        </p:txBody>
      </p:sp>
      <p:sp>
        <p:nvSpPr>
          <p:cNvPr id="7" name="Marcador de pie de página 5">
            <a:extLst>
              <a:ext uri="{FF2B5EF4-FFF2-40B4-BE49-F238E27FC236}">
                <a16:creationId xmlns:a16="http://schemas.microsoft.com/office/drawing/2014/main" id="{270CD1E1-F8CE-423F-9F9B-97B81ADBD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43608" y="6379040"/>
            <a:ext cx="2808312" cy="365125"/>
          </a:xfrm>
        </p:spPr>
        <p:txBody>
          <a:bodyPr/>
          <a:lstStyle/>
          <a:p>
            <a:r>
              <a:rPr lang="es-MX" dirty="0"/>
              <a:t>Vigente a partir de: Noviembre de 2017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228</Words>
  <Application>Microsoft Office PowerPoint</Application>
  <PresentationFormat>Presentación en pantalla (4:3)</PresentationFormat>
  <Paragraphs>42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Tema de Office</vt:lpstr>
      <vt:lpstr>Presentación de PowerPoint</vt:lpstr>
      <vt:lpstr>PORTADA</vt:lpstr>
      <vt:lpstr>OBJETIVO DEL CURSO</vt:lpstr>
      <vt:lpstr>TEMARIO</vt:lpstr>
      <vt:lpstr>EVALUACIÓN DE INICIAL</vt:lpstr>
      <vt:lpstr>CONTRATO GRUPAL</vt:lpstr>
      <vt:lpstr>DESARROLLO Y EJERCICIOS</vt:lpstr>
      <vt:lpstr>EVALUACIÓN FINAL</vt:lpstr>
      <vt:lpstr>CIERRE DEL CURSO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alicia</dc:creator>
  <cp:lastModifiedBy>Indira</cp:lastModifiedBy>
  <cp:revision>19</cp:revision>
  <dcterms:created xsi:type="dcterms:W3CDTF">2012-11-23T17:49:47Z</dcterms:created>
  <dcterms:modified xsi:type="dcterms:W3CDTF">2019-03-28T19:10:24Z</dcterms:modified>
</cp:coreProperties>
</file>